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8" r:id="rId1"/>
  </p:sldMasterIdLst>
  <p:notesMasterIdLst>
    <p:notesMasterId r:id="rId25"/>
  </p:notesMasterIdLst>
  <p:handoutMasterIdLst>
    <p:handoutMasterId r:id="rId26"/>
  </p:handoutMasterIdLst>
  <p:sldIdLst>
    <p:sldId id="344" r:id="rId2"/>
    <p:sldId id="343" r:id="rId3"/>
    <p:sldId id="347" r:id="rId4"/>
    <p:sldId id="743" r:id="rId5"/>
    <p:sldId id="517" r:id="rId6"/>
    <p:sldId id="749" r:id="rId7"/>
    <p:sldId id="518" r:id="rId8"/>
    <p:sldId id="519" r:id="rId9"/>
    <p:sldId id="520" r:id="rId10"/>
    <p:sldId id="764" r:id="rId11"/>
    <p:sldId id="750" r:id="rId12"/>
    <p:sldId id="751" r:id="rId13"/>
    <p:sldId id="752" r:id="rId14"/>
    <p:sldId id="753" r:id="rId15"/>
    <p:sldId id="754" r:id="rId16"/>
    <p:sldId id="755" r:id="rId17"/>
    <p:sldId id="756" r:id="rId18"/>
    <p:sldId id="757" r:id="rId19"/>
    <p:sldId id="758" r:id="rId20"/>
    <p:sldId id="759" r:id="rId21"/>
    <p:sldId id="760" r:id="rId22"/>
    <p:sldId id="761" r:id="rId23"/>
    <p:sldId id="762" r:id="rId24"/>
  </p:sldIdLst>
  <p:sldSz cx="9601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FF6600"/>
    <a:srgbClr val="FFFFFF"/>
    <a:srgbClr val="CC9900"/>
    <a:srgbClr val="3333FF"/>
    <a:srgbClr val="FFFF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86" autoAdjust="0"/>
  </p:normalViewPr>
  <p:slideViewPr>
    <p:cSldViewPr>
      <p:cViewPr>
        <p:scale>
          <a:sx n="109" d="100"/>
          <a:sy n="109" d="100"/>
        </p:scale>
        <p:origin x="-1404" y="42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1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3E828-91EA-4872-B860-D4D8F5C2F115}" type="datetimeFigureOut">
              <a:rPr lang="en-US" smtClean="0"/>
              <a:t>7/18/2020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B6B35-23B6-47B6-A142-4884BD640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87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837EF-9A69-4F37-8B39-78182C2A25A2}" type="datetimeFigureOut">
              <a:rPr lang="en-US" smtClean="0"/>
              <a:t>7/18/2020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685800"/>
            <a:ext cx="4800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FF188-A134-4220-AF94-31C883111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6FF188-A134-4220-AF94-31C883111FA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969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04188" y="359898"/>
            <a:ext cx="7776972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504188" y="1850064"/>
            <a:ext cx="7776972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690E83-8E86-4AFF-9944-9FBB1A718200}" type="datetime1">
              <a:rPr lang="en-US" smtClean="0"/>
              <a:t>7/18/2020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67504" y="1413802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215035" y="1345016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B58D8F-5278-4BCF-8F09-E73FB882873E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0900" y="274640"/>
            <a:ext cx="192024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0150" y="274641"/>
            <a:ext cx="584073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BEAC23-C422-4B0D-BA71-0F9214D66DE2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97035" y="-54"/>
            <a:ext cx="72009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7312" y="2600325"/>
            <a:ext cx="672084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7312" y="1066800"/>
            <a:ext cx="672084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EFBA65-4009-453F-9686-8780FAE8E2AC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400300" y="0"/>
            <a:ext cx="800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280937" y="2814656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528467" y="2745870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7388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39892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29889-91E1-412D-B239-2FDA963B29F6}" type="datetime1">
              <a:rPr lang="en-US" smtClean="0"/>
              <a:t>7/18/2020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60336"/>
            <a:ext cx="864108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96612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6612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C36523-2105-4D93-ADF9-3A230139EE4B}" type="datetime1">
              <a:rPr lang="en-US" smtClean="0"/>
              <a:t>7/18/2020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B2CBE9-31BD-4B73-9952-10A4D103A47B}" type="datetime1">
              <a:rPr lang="en-US" smtClean="0"/>
              <a:t>7/18/2020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5733" y="0"/>
            <a:ext cx="853546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6B839F-A43D-4BE9-9829-086D3F78BEC2}" type="datetime1">
              <a:rPr lang="en-US" smtClean="0"/>
              <a:t>7/18/2020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16778"/>
            <a:ext cx="4000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80060" y="1406964"/>
            <a:ext cx="4000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80060" y="2133601"/>
            <a:ext cx="856107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0D3B36-F2C4-4E74-B69B-8253D892A9ED}" type="datetime1">
              <a:rPr lang="en-US" smtClean="0"/>
              <a:t>7/18/2020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241" y="1066800"/>
            <a:ext cx="288036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579017-097A-4F29-8306-89D6E43F58A7}" type="datetime1">
              <a:rPr lang="en-US" smtClean="0"/>
              <a:t>7/18/2020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00100" y="1066800"/>
            <a:ext cx="48006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80110" y="1143004"/>
            <a:ext cx="464058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416561" y="954341"/>
            <a:ext cx="72009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253850" y="936786"/>
            <a:ext cx="681685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110" y="4800600"/>
            <a:ext cx="464058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56723" y="-815922"/>
            <a:ext cx="172083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77257" y="21103"/>
            <a:ext cx="178730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92026" y="1055077"/>
            <a:ext cx="1182003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63517" y="-54"/>
            <a:ext cx="853768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507388" y="274638"/>
            <a:ext cx="787298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507388" y="1447800"/>
            <a:ext cx="7872984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760470" y="6305550"/>
            <a:ext cx="224028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AA17792-88F7-414D-B55F-8DC07DE3D55D}" type="datetime1">
              <a:rPr lang="en-US" smtClean="0"/>
              <a:t>7/18/2020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000750" y="6305550"/>
            <a:ext cx="304038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9044330" y="6305550"/>
            <a:ext cx="48006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6.png"/><Relationship Id="rId5" Type="http://schemas.microsoft.com/office/2007/relationships/media" Target="../media/media3.mp3"/><Relationship Id="rId10" Type="http://schemas.openxmlformats.org/officeDocument/2006/relationships/image" Target="../media/image5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7.png"/><Relationship Id="rId5" Type="http://schemas.microsoft.com/office/2007/relationships/media" Target="../media/media3.mp3"/><Relationship Id="rId10" Type="http://schemas.openxmlformats.org/officeDocument/2006/relationships/notesSlide" Target="../notesSlides/notesSlide1.xml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200" dirty="0" err="1" smtClean="0">
                <a:solidFill>
                  <a:srgbClr val="CC9900"/>
                </a:solidFill>
              </a:rPr>
              <a:t>TRƯỜNG</a:t>
            </a:r>
            <a:r>
              <a:rPr lang="en-US" sz="3200" dirty="0" smtClean="0">
                <a:solidFill>
                  <a:srgbClr val="CC9900"/>
                </a:solidFill>
              </a:rPr>
              <a:t> </a:t>
            </a:r>
            <a:r>
              <a:rPr lang="en-US" sz="4400" dirty="0" smtClean="0">
                <a:solidFill>
                  <a:srgbClr val="CC9900"/>
                </a:solidFill>
              </a:rPr>
              <a:t>CAO </a:t>
            </a:r>
            <a:r>
              <a:rPr lang="en-US" sz="4400" dirty="0" err="1" smtClean="0">
                <a:solidFill>
                  <a:srgbClr val="CC9900"/>
                </a:solidFill>
              </a:rPr>
              <a:t>ĐẲNG</a:t>
            </a:r>
            <a:r>
              <a:rPr lang="en-US" sz="4400" dirty="0" smtClean="0">
                <a:solidFill>
                  <a:srgbClr val="CC9900"/>
                </a:solidFill>
              </a:rPr>
              <a:t> </a:t>
            </a:r>
            <a:r>
              <a:rPr lang="en-US" sz="4400" dirty="0" err="1" smtClean="0">
                <a:solidFill>
                  <a:srgbClr val="CC9900"/>
                </a:solidFill>
              </a:rPr>
              <a:t>LÝ</a:t>
            </a:r>
            <a:r>
              <a:rPr lang="en-US" sz="4400" dirty="0" smtClean="0">
                <a:solidFill>
                  <a:srgbClr val="CC9900"/>
                </a:solidFill>
              </a:rPr>
              <a:t> </a:t>
            </a:r>
            <a:r>
              <a:rPr lang="en-US" sz="4400" dirty="0" err="1" smtClean="0">
                <a:solidFill>
                  <a:srgbClr val="CC9900"/>
                </a:solidFill>
              </a:rPr>
              <a:t>TỰ</a:t>
            </a:r>
            <a:r>
              <a:rPr lang="en-US" sz="4400" dirty="0" smtClean="0">
                <a:solidFill>
                  <a:srgbClr val="CC9900"/>
                </a:solidFill>
              </a:rPr>
              <a:t> </a:t>
            </a:r>
            <a:r>
              <a:rPr lang="en-US" sz="4400" dirty="0" err="1" smtClean="0">
                <a:solidFill>
                  <a:srgbClr val="CC9900"/>
                </a:solidFill>
              </a:rPr>
              <a:t>TRỌNG</a:t>
            </a:r>
            <a:r>
              <a:rPr lang="en-US" sz="4400" dirty="0" smtClean="0">
                <a:solidFill>
                  <a:srgbClr val="CC9900"/>
                </a:solidFill>
              </a:rPr>
              <a:t> </a:t>
            </a:r>
            <a:r>
              <a:rPr lang="en-US" sz="3200" dirty="0" smtClean="0">
                <a:solidFill>
                  <a:srgbClr val="CC9900"/>
                </a:solidFill>
              </a:rPr>
              <a:t>TP. </a:t>
            </a:r>
            <a:r>
              <a:rPr lang="en-US" sz="3200" dirty="0" err="1" smtClean="0">
                <a:solidFill>
                  <a:srgbClr val="CC9900"/>
                </a:solidFill>
              </a:rPr>
              <a:t>HỒ</a:t>
            </a:r>
            <a:r>
              <a:rPr lang="en-US" sz="3200" dirty="0" smtClean="0">
                <a:solidFill>
                  <a:srgbClr val="CC9900"/>
                </a:solidFill>
              </a:rPr>
              <a:t> </a:t>
            </a:r>
            <a:r>
              <a:rPr lang="en-US" sz="3200" dirty="0" err="1" smtClean="0">
                <a:solidFill>
                  <a:srgbClr val="CC9900"/>
                </a:solidFill>
              </a:rPr>
              <a:t>CHÍ</a:t>
            </a:r>
            <a:r>
              <a:rPr lang="en-US" sz="3200" dirty="0" smtClean="0">
                <a:solidFill>
                  <a:srgbClr val="CC9900"/>
                </a:solidFill>
              </a:rPr>
              <a:t> MINH</a:t>
            </a:r>
            <a:endParaRPr lang="en-US" sz="3200" dirty="0">
              <a:solidFill>
                <a:srgbClr val="CC99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066" y="1447800"/>
            <a:ext cx="7280530" cy="4800600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C7200-382A-4BBE-BDCA-6A13D87F63EC}" type="datetime1">
              <a:rPr lang="en-US" smtClean="0"/>
              <a:t>7/18/2020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4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3309-0CB1-43AC-8064-C012B38E70FF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10</a:t>
            </a:fld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2880"/>
            <a:ext cx="8153400" cy="5789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099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11</a:t>
            </a:fld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38" y="304800"/>
            <a:ext cx="8120062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386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08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304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443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8057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207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512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7914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128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err="1" smtClean="0">
                <a:solidFill>
                  <a:srgbClr val="0000FF"/>
                </a:solidFill>
              </a:rPr>
              <a:t>KHOA</a:t>
            </a:r>
            <a:r>
              <a:rPr lang="en-US" sz="4800" dirty="0" smtClean="0">
                <a:solidFill>
                  <a:srgbClr val="0000FF"/>
                </a:solidFill>
              </a:rPr>
              <a:t> </a:t>
            </a:r>
            <a:r>
              <a:rPr lang="en-US" sz="4800" dirty="0" err="1" smtClean="0">
                <a:solidFill>
                  <a:srgbClr val="0000FF"/>
                </a:solidFill>
              </a:rPr>
              <a:t>KHOA</a:t>
            </a:r>
            <a:r>
              <a:rPr lang="en-US" sz="4800" dirty="0" smtClean="0">
                <a:solidFill>
                  <a:srgbClr val="0000FF"/>
                </a:solidFill>
              </a:rPr>
              <a:t> </a:t>
            </a:r>
            <a:r>
              <a:rPr lang="en-US" sz="4800" dirty="0" err="1" smtClean="0">
                <a:solidFill>
                  <a:srgbClr val="0000FF"/>
                </a:solidFill>
              </a:rPr>
              <a:t>HỌC</a:t>
            </a:r>
            <a:r>
              <a:rPr lang="en-US" sz="4800" dirty="0" smtClean="0">
                <a:solidFill>
                  <a:srgbClr val="0000FF"/>
                </a:solidFill>
              </a:rPr>
              <a:t> </a:t>
            </a:r>
            <a:r>
              <a:rPr lang="en-US" sz="4800" dirty="0" err="1" smtClean="0">
                <a:solidFill>
                  <a:srgbClr val="0000FF"/>
                </a:solidFill>
              </a:rPr>
              <a:t>CƠ</a:t>
            </a:r>
            <a:r>
              <a:rPr lang="en-US" sz="4800" dirty="0" smtClean="0">
                <a:solidFill>
                  <a:srgbClr val="0000FF"/>
                </a:solidFill>
              </a:rPr>
              <a:t> </a:t>
            </a:r>
            <a:r>
              <a:rPr lang="en-US" sz="4800" dirty="0" err="1" smtClean="0">
                <a:solidFill>
                  <a:srgbClr val="0000FF"/>
                </a:solidFill>
              </a:rPr>
              <a:t>BẢN</a:t>
            </a:r>
            <a:endParaRPr lang="en-US" sz="4800" dirty="0">
              <a:solidFill>
                <a:srgbClr val="0000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101BF-9AA7-43D4-A1E5-29337BC0E196}" type="datetime1">
              <a:rPr lang="en-US" smtClean="0"/>
              <a:t>7/18/2020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931" y="1447800"/>
            <a:ext cx="6400800" cy="4800600"/>
          </a:xfrm>
        </p:spPr>
      </p:pic>
    </p:spTree>
    <p:extLst>
      <p:ext uri="{BB962C8B-B14F-4D97-AF65-F5344CB8AC3E}">
        <p14:creationId xmlns:p14="http://schemas.microsoft.com/office/powerpoint/2010/main" val="165890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307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7234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2131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59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5988" y="361553"/>
            <a:ext cx="86452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THÀNH PHỐ HỒ CHÍ MINH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5176" y="894148"/>
            <a:ext cx="85690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 HỒ CHÍ MINH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76" y="1676402"/>
            <a:ext cx="1967570" cy="2186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3601" y="3874187"/>
            <a:ext cx="70054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TRUNG CẤP CHUYÊN NGHIỆP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LÊ NGUYỄN MỸ TRÂM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1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638"/>
            <a:ext cx="7872984" cy="15541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 smtClean="0">
                <a:solidFill>
                  <a:srgbClr val="0000FF"/>
                </a:solidFill>
              </a:rPr>
              <a:t>UNIT 1: FAMILY (CONTINUED)</a:t>
            </a:r>
            <a:endParaRPr lang="en-US" sz="4800" b="1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89CF-99E2-4E69-A16C-56A9938E619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65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0FA5-B17E-4735-959C-0D4E0FED8E08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5</a:t>
            </a:fld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741" y="228600"/>
            <a:ext cx="716526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Unit 1-Listening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86800" y="381000"/>
            <a:ext cx="609600" cy="609600"/>
          </a:xfrm>
          <a:prstGeom prst="rect">
            <a:avLst/>
          </a:prstGeom>
        </p:spPr>
      </p:pic>
      <p:pic>
        <p:nvPicPr>
          <p:cNvPr id="8" name="Unit 1-Listening 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763000" y="1371600"/>
            <a:ext cx="609600" cy="609600"/>
          </a:xfrm>
          <a:prstGeom prst="rect">
            <a:avLst/>
          </a:prstGeom>
        </p:spPr>
      </p:pic>
      <p:pic>
        <p:nvPicPr>
          <p:cNvPr id="9" name="Unit 1-Listening 3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747760" y="2514600"/>
            <a:ext cx="609600" cy="609600"/>
          </a:xfrm>
          <a:prstGeom prst="rect">
            <a:avLst/>
          </a:prstGeom>
        </p:spPr>
      </p:pic>
      <p:pic>
        <p:nvPicPr>
          <p:cNvPr id="10" name="Unit 1-Listening 4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782594" y="3886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74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74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19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3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10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11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0"/>
            <a:ext cx="7872984" cy="9906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1.6 Listening (Key)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066800"/>
            <a:ext cx="7872984" cy="5273040"/>
          </a:xfrm>
        </p:spPr>
        <p:txBody>
          <a:bodyPr>
            <a:normAutofit fontScale="92500"/>
          </a:bodyPr>
          <a:lstStyle/>
          <a:p>
            <a:pPr marL="82296" lvl="0" indent="0">
              <a:buNone/>
            </a:pPr>
            <a:r>
              <a:rPr lang="en-US" dirty="0" smtClean="0"/>
              <a:t>1. </a:t>
            </a:r>
            <a:r>
              <a:rPr lang="en-US" dirty="0" err="1" smtClean="0"/>
              <a:t>Eun</a:t>
            </a:r>
            <a:r>
              <a:rPr lang="en-US" dirty="0" smtClean="0"/>
              <a:t> </a:t>
            </a:r>
            <a:r>
              <a:rPr lang="en-US" dirty="0" err="1"/>
              <a:t>Seok</a:t>
            </a:r>
            <a:r>
              <a:rPr lang="en-US" dirty="0"/>
              <a:t> is single.	</a:t>
            </a:r>
            <a:r>
              <a:rPr lang="en-US" dirty="0" smtClean="0"/>
              <a:t>         True </a:t>
            </a:r>
            <a:r>
              <a:rPr lang="en-US" dirty="0"/>
              <a:t>/ </a:t>
            </a:r>
            <a:r>
              <a:rPr lang="en-US" b="1" dirty="0"/>
              <a:t>False</a:t>
            </a:r>
          </a:p>
          <a:p>
            <a:pPr marL="82296" lvl="0" indent="0">
              <a:buNone/>
            </a:pPr>
            <a:r>
              <a:rPr lang="en-US" dirty="0" smtClean="0"/>
              <a:t>2. He </a:t>
            </a:r>
            <a:r>
              <a:rPr lang="en-US" dirty="0"/>
              <a:t>lives </a:t>
            </a:r>
            <a:r>
              <a:rPr lang="en-US" dirty="0" smtClean="0"/>
              <a:t>with </a:t>
            </a:r>
            <a:r>
              <a:rPr lang="en-US" dirty="0"/>
              <a:t>his parents.	</a:t>
            </a:r>
            <a:r>
              <a:rPr lang="en-US" b="1" dirty="0" smtClean="0"/>
              <a:t>True</a:t>
            </a:r>
            <a:r>
              <a:rPr lang="en-US" dirty="0" smtClean="0"/>
              <a:t> </a:t>
            </a:r>
            <a:r>
              <a:rPr lang="en-US" dirty="0"/>
              <a:t>/ False</a:t>
            </a:r>
          </a:p>
          <a:p>
            <a:pPr marL="82296" lvl="0" indent="0">
              <a:buNone/>
            </a:pPr>
            <a:r>
              <a:rPr lang="en-US" dirty="0" smtClean="0"/>
              <a:t>3. </a:t>
            </a:r>
            <a:r>
              <a:rPr lang="en-US" dirty="0" err="1" smtClean="0"/>
              <a:t>Joon</a:t>
            </a:r>
            <a:r>
              <a:rPr lang="en-US" dirty="0" smtClean="0"/>
              <a:t> </a:t>
            </a:r>
            <a:r>
              <a:rPr lang="en-US" dirty="0"/>
              <a:t>is four years old.	</a:t>
            </a:r>
            <a:r>
              <a:rPr lang="en-US" dirty="0" smtClean="0"/>
              <a:t>         True </a:t>
            </a:r>
            <a:r>
              <a:rPr lang="en-US" dirty="0"/>
              <a:t>/ </a:t>
            </a:r>
            <a:r>
              <a:rPr lang="en-US" b="1" dirty="0"/>
              <a:t>False</a:t>
            </a:r>
          </a:p>
          <a:p>
            <a:pPr marL="82296" lvl="0" indent="0">
              <a:buNone/>
            </a:pPr>
            <a:r>
              <a:rPr lang="en-US" dirty="0" smtClean="0"/>
              <a:t>4. He </a:t>
            </a:r>
            <a:r>
              <a:rPr lang="en-US" dirty="0"/>
              <a:t>likes games and stories.	</a:t>
            </a:r>
            <a:r>
              <a:rPr lang="en-US" dirty="0" smtClean="0"/>
              <a:t> </a:t>
            </a:r>
            <a:r>
              <a:rPr lang="en-US" b="1" dirty="0" smtClean="0"/>
              <a:t>True</a:t>
            </a:r>
            <a:r>
              <a:rPr lang="en-US" dirty="0" smtClean="0"/>
              <a:t> </a:t>
            </a:r>
            <a:r>
              <a:rPr lang="en-US" dirty="0"/>
              <a:t>/ False</a:t>
            </a:r>
          </a:p>
          <a:p>
            <a:pPr marL="82296" lvl="0" indent="0">
              <a:buNone/>
            </a:pPr>
            <a:r>
              <a:rPr lang="en-US" dirty="0" smtClean="0"/>
              <a:t>5. </a:t>
            </a:r>
            <a:r>
              <a:rPr lang="en-US" dirty="0" err="1" smtClean="0"/>
              <a:t>Eun</a:t>
            </a:r>
            <a:r>
              <a:rPr lang="en-US" dirty="0" smtClean="0"/>
              <a:t> </a:t>
            </a:r>
            <a:r>
              <a:rPr lang="en-US" dirty="0" err="1" smtClean="0"/>
              <a:t>Seok’s</a:t>
            </a:r>
            <a:r>
              <a:rPr lang="en-US" dirty="0" smtClean="0"/>
              <a:t> </a:t>
            </a:r>
            <a:r>
              <a:rPr lang="en-US" dirty="0"/>
              <a:t>p</a:t>
            </a:r>
            <a:r>
              <a:rPr lang="en-US" dirty="0" smtClean="0"/>
              <a:t>arents </a:t>
            </a:r>
            <a:r>
              <a:rPr lang="en-US" dirty="0"/>
              <a:t>are retired.	</a:t>
            </a:r>
            <a:endParaRPr lang="en-US" dirty="0" smtClean="0"/>
          </a:p>
          <a:p>
            <a:pPr marL="82296" lv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         </a:t>
            </a:r>
            <a:r>
              <a:rPr lang="en-US" b="1" dirty="0" smtClean="0"/>
              <a:t>True</a:t>
            </a:r>
            <a:r>
              <a:rPr lang="en-US" dirty="0" smtClean="0"/>
              <a:t> </a:t>
            </a:r>
            <a:r>
              <a:rPr lang="en-US" dirty="0"/>
              <a:t>/ False</a:t>
            </a:r>
          </a:p>
          <a:p>
            <a:pPr marL="82296" lvl="0" indent="0">
              <a:buNone/>
            </a:pPr>
            <a:r>
              <a:rPr lang="en-US" dirty="0" smtClean="0"/>
              <a:t>6. They </a:t>
            </a:r>
            <a:r>
              <a:rPr lang="en-US" dirty="0"/>
              <a:t>work at home.	</a:t>
            </a:r>
            <a:r>
              <a:rPr lang="en-US" dirty="0" smtClean="0"/>
              <a:t>          True </a:t>
            </a:r>
            <a:r>
              <a:rPr lang="en-US" dirty="0"/>
              <a:t>/ </a:t>
            </a:r>
            <a:r>
              <a:rPr lang="en-US" b="1" dirty="0" smtClean="0"/>
              <a:t>False</a:t>
            </a:r>
          </a:p>
          <a:p>
            <a:pPr marL="82296" lvl="0" indent="0">
              <a:buNone/>
            </a:pPr>
            <a:r>
              <a:rPr lang="en-US" dirty="0" smtClean="0"/>
              <a:t>7. </a:t>
            </a:r>
            <a:r>
              <a:rPr lang="en-US" dirty="0" err="1" smtClean="0"/>
              <a:t>Hyeon</a:t>
            </a:r>
            <a:r>
              <a:rPr lang="en-US" dirty="0" smtClean="0"/>
              <a:t> </a:t>
            </a:r>
            <a:r>
              <a:rPr lang="en-US" dirty="0"/>
              <a:t>stays at </a:t>
            </a:r>
            <a:r>
              <a:rPr lang="en-US" dirty="0" err="1"/>
              <a:t>nome</a:t>
            </a:r>
            <a:r>
              <a:rPr lang="en-US" dirty="0"/>
              <a:t>.	</a:t>
            </a:r>
            <a:r>
              <a:rPr lang="en-US" dirty="0" smtClean="0"/>
              <a:t>          </a:t>
            </a:r>
            <a:r>
              <a:rPr lang="en-US" b="1" dirty="0" smtClean="0"/>
              <a:t>True</a:t>
            </a:r>
            <a:r>
              <a:rPr lang="en-US" dirty="0" smtClean="0"/>
              <a:t> </a:t>
            </a:r>
            <a:r>
              <a:rPr lang="en-US" dirty="0"/>
              <a:t>/ False</a:t>
            </a:r>
          </a:p>
          <a:p>
            <a:pPr marL="82296" lvl="0" indent="0">
              <a:buNone/>
            </a:pPr>
            <a:r>
              <a:rPr lang="en-US" dirty="0" smtClean="0"/>
              <a:t>8. She </a:t>
            </a:r>
            <a:r>
              <a:rPr lang="en-US" dirty="0"/>
              <a:t>doesn't </a:t>
            </a:r>
            <a:r>
              <a:rPr lang="en-US" dirty="0" smtClean="0"/>
              <a:t>have much </a:t>
            </a:r>
            <a:r>
              <a:rPr lang="en-US" dirty="0"/>
              <a:t>to do</a:t>
            </a:r>
            <a:r>
              <a:rPr lang="en-US" dirty="0" smtClean="0"/>
              <a:t>. True </a:t>
            </a:r>
            <a:r>
              <a:rPr lang="en-US" dirty="0"/>
              <a:t>/ </a:t>
            </a:r>
            <a:r>
              <a:rPr lang="en-US" b="1" dirty="0"/>
              <a:t>False</a:t>
            </a:r>
          </a:p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51B3-D213-437F-A6DD-6B5CAEE0C041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37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F93F-954C-499B-A7EE-F9AAC2202BE9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7</a:t>
            </a:fld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609600"/>
            <a:ext cx="67056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Unit 1-Listening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839200" y="632460"/>
            <a:ext cx="609600" cy="609600"/>
          </a:xfrm>
          <a:prstGeom prst="rect">
            <a:avLst/>
          </a:prstGeom>
        </p:spPr>
      </p:pic>
      <p:pic>
        <p:nvPicPr>
          <p:cNvPr id="8" name="Unit 1-Listening 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763000" y="1905000"/>
            <a:ext cx="609600" cy="609600"/>
          </a:xfrm>
          <a:prstGeom prst="rect">
            <a:avLst/>
          </a:prstGeom>
        </p:spPr>
      </p:pic>
      <p:pic>
        <p:nvPicPr>
          <p:cNvPr id="9" name="Unit 1-Listening 3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763000" y="3314700"/>
            <a:ext cx="609600" cy="609600"/>
          </a:xfrm>
          <a:prstGeom prst="rect">
            <a:avLst/>
          </a:prstGeom>
        </p:spPr>
      </p:pic>
      <p:pic>
        <p:nvPicPr>
          <p:cNvPr id="10" name="Unit 1-Listening 4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839200" y="5105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9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74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19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3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11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3309-0CB1-43AC-8064-C012B38E70FF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8</a:t>
            </a:fld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2880"/>
            <a:ext cx="8153400" cy="5789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294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7872984" cy="792162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Example: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9F9A8-0DA0-44B3-86B0-FAC6B69A8734}" type="datetime1">
              <a:rPr lang="en-US" smtClean="0"/>
              <a:t>7/18/2020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Anh van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25" y="1066800"/>
            <a:ext cx="7872413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444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9803</TotalTime>
  <Words>184</Words>
  <Application>Microsoft Office PowerPoint</Application>
  <PresentationFormat>Custom</PresentationFormat>
  <Paragraphs>85</Paragraphs>
  <Slides>23</Slides>
  <Notes>1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Solstice</vt:lpstr>
      <vt:lpstr>TRƯỜNG CAO ĐẲNG LÝ TỰ TRỌNG TP. HỒ CHÍ MINH</vt:lpstr>
      <vt:lpstr>KHOA KHOA HỌC CƠ BẢN</vt:lpstr>
      <vt:lpstr>PowerPoint Presentation</vt:lpstr>
      <vt:lpstr>UNIT 1: FAMILY (CONTINUED)</vt:lpstr>
      <vt:lpstr>PowerPoint Presentation</vt:lpstr>
      <vt:lpstr>1.6 Listening (Key)</vt:lpstr>
      <vt:lpstr>PowerPoint Presentation</vt:lpstr>
      <vt:lpstr>PowerPoint Presentation</vt:lpstr>
      <vt:lpstr>Example: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Amin</dc:creator>
  <cp:lastModifiedBy>huy_ctn</cp:lastModifiedBy>
  <cp:revision>753</cp:revision>
  <dcterms:created xsi:type="dcterms:W3CDTF">2017-11-18T13:40:10Z</dcterms:created>
  <dcterms:modified xsi:type="dcterms:W3CDTF">2020-07-18T12:36:49Z</dcterms:modified>
</cp:coreProperties>
</file>